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48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B6A6F5-2068-EBD4-028E-C8C81BE10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A3667B5-DA7B-6774-69A3-F835385ECA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FD8B07-5F7E-AEA2-AE9C-554D2783E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59B4B3-FFD2-ED5D-F0AD-4E714B958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B9C5F-1255-977A-55B2-9051708C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908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03F10-233B-2EAA-B39E-A86D12B9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03CBB0-87CA-B115-FC06-BBA34F732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4E2383-F5E4-EC04-ED2D-52D68BB66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219AD3-773D-78B4-C537-27F163339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5B4E31-F69F-E1B0-BABF-9C62932AF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125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274A0A3-3284-DF4B-77B5-5F0CFCCD2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079A17-9BD1-D8C9-2186-AEF70DCC0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0EE523-A411-FC09-BDC2-44512273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6DFBFA-AC34-5A1B-2E39-C86919738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0F1AE1-A14A-9CB3-17EB-16A67021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87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B4688-32E0-540F-07CF-36CC3B0E9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017CD5-E5F9-6401-9174-3B7AA865B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A5A283-3F88-5ED3-AECB-A9684663D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C4AD59-7CC3-A1D7-0441-A63F31259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70FD09-BFCE-1E98-BF28-450D410B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203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CAE26A-5AE7-3747-1C3C-A5FA86E8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BE52F5-8E04-1F10-A292-BC7C00852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BF8E7D-B2BA-9537-D391-CBA67644B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870936-6FD8-ACB4-0416-F3F2B90D8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BFFFA6-AD0F-682E-B3CC-10AC4A429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233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34EF6-5FF5-35A4-51E2-0C3B236E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F1FC90-293D-7FC2-B83F-D8D8ED69F7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0E40F8-A6D8-0CCE-2E17-1B32C455F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B8BBAD-8E66-7582-EF73-E50AD2D9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6D58D-5380-8663-DFF5-AE10A3AB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B1662F-983B-3D4A-2321-12385371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17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A8595B-5AE4-6452-3653-505F75F98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88CCF7-CAFA-1863-708A-B03FBD48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2F543B-EC3F-BBDA-78F0-5D85B65E4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A161E4B-05D4-5AAD-5611-EDA56AAA43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6079896-26B6-E6B4-C9F5-E86C09B02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5CB4194-E3F9-7F23-5826-82661394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92D185C-01A6-D5B9-4BC2-0991CCE2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14AFBB8-EFEB-7464-549A-5C9C718F6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243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3D204-8439-50AB-4AE1-2903611EA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BD494D-B0B6-0B39-6059-FF840FF2B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7CB76A-3497-751A-7035-473FA1C73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4B7B14-5B22-F9C6-159F-58DBE46E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3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EFA4696-59A5-6DE2-37C3-BFA335319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47E91F9-4988-6196-C99A-036B50F6C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9B8B3E-4BCD-61FA-C8C5-320ED25CA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34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7AD9C9-B6A5-870D-2867-E5CB12131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F28525-D1FB-5CA3-49D1-E2370BC4C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36EE81-DF4C-A7CE-70EA-522DC19B5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3C72B8-E082-BFE7-592F-F3ABA33DB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DAD491-768D-8CA7-5AB9-13366E0FA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D4F5D9-D4DD-D707-08A8-12145FD8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682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698569-7EF7-07EC-DE28-E0FBE295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B1BBF5-6703-7C5F-2BA9-CEA3A3BFCC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2CFEC3-AEF8-659F-D269-B86349535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BA3240-AFE2-A5FD-13F3-FB0D73161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ADC92E-77BC-C86B-08BA-76C86A1B7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586EE4-834E-4456-ADC1-1D0D8191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61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C3E995-39C0-FE9C-C331-3B271E11E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BF107D-396A-7438-49E7-C5C6DDBD4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1E9AF4-1CEA-8F01-4E60-F240714D0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BE918D-3CEA-4E3F-9FEC-C2E1A57E7F36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E799BE-8429-C89B-1DAF-F444A956B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54ECF2-4E00-F5A5-9888-304722C62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C8FF54-9EA7-4C57-A96F-5D0EAA0B8C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30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【手搓A巫】高手过招，智者胜。你强，我也强。(360P)">
            <a:hlinkClick r:id="" action="ppaction://media"/>
            <a:extLst>
              <a:ext uri="{FF2B5EF4-FFF2-40B4-BE49-F238E27FC236}">
                <a16:creationId xmlns:a16="http://schemas.microsoft.com/office/drawing/2014/main" id="{E4963BDD-830D-F07F-D1F2-AED7E17830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871" y="0"/>
            <a:ext cx="9832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5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7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2024-03-21T12:24:08Z</dcterms:created>
  <dcterms:modified xsi:type="dcterms:W3CDTF">2024-03-21T12:24:48Z</dcterms:modified>
</cp:coreProperties>
</file>

<file path=docProps/thumbnail.jpeg>
</file>